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7" r:id="rId4"/>
    <p:sldId id="258" r:id="rId5"/>
    <p:sldId id="259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46430-ABB1-4DDF-B97B-919E58496522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E2F9-2041-408A-977C-A00E285B81B4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3254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46430-ABB1-4DDF-B97B-919E58496522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E2F9-2041-408A-977C-A00E285B81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405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46430-ABB1-4DDF-B97B-919E58496522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E2F9-2041-408A-977C-A00E285B81B4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4173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46430-ABB1-4DDF-B97B-919E58496522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E2F9-2041-408A-977C-A00E285B81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6465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46430-ABB1-4DDF-B97B-919E58496522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E2F9-2041-408A-977C-A00E285B81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48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46430-ABB1-4DDF-B97B-919E58496522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E2F9-2041-408A-977C-A00E285B81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0832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46430-ABB1-4DDF-B97B-919E58496522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E2F9-2041-408A-977C-A00E285B81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802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17946430-ABB1-4DDF-B97B-919E58496522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1EFE2F9-2041-408A-977C-A00E285B81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5264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46430-ABB1-4DDF-B97B-919E58496522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E2F9-2041-408A-977C-A00E285B81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2546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46430-ABB1-4DDF-B97B-919E58496522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E2F9-2041-408A-977C-A00E285B81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9062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46430-ABB1-4DDF-B97B-919E58496522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E2F9-2041-408A-977C-A00E285B81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364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7946430-ABB1-4DDF-B97B-919E58496522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1EFE2F9-2041-408A-977C-A00E285B81B4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7794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2216068"/>
          </a:xfrm>
        </p:spPr>
        <p:txBody>
          <a:bodyPr>
            <a:normAutofit/>
          </a:bodyPr>
          <a:lstStyle/>
          <a:p>
            <a:r>
              <a:rPr lang="ru-RU" sz="6000" dirty="0"/>
              <a:t>Онлайн курсы «Перезагрузка»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dirty="0"/>
              <a:t>Иванова Е.М.</a:t>
            </a:r>
          </a:p>
          <a:p>
            <a:pPr algn="r"/>
            <a:r>
              <a:rPr lang="ru-RU" dirty="0" err="1"/>
              <a:t>Саржан</a:t>
            </a:r>
            <a:r>
              <a:rPr lang="ru-RU" dirty="0"/>
              <a:t> О.А</a:t>
            </a:r>
          </a:p>
        </p:txBody>
      </p:sp>
    </p:spTree>
    <p:extLst>
      <p:ext uri="{BB962C8B-B14F-4D97-AF65-F5344CB8AC3E}">
        <p14:creationId xmlns:p14="http://schemas.microsoft.com/office/powerpoint/2010/main" val="4235168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Цель устойчивого развития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ru-RU" sz="3600" dirty="0"/>
              <a:t>развитие компании в ближайшие годы</a:t>
            </a:r>
          </a:p>
        </p:txBody>
      </p:sp>
    </p:spTree>
    <p:extLst>
      <p:ext uri="{BB962C8B-B14F-4D97-AF65-F5344CB8AC3E}">
        <p14:creationId xmlns:p14="http://schemas.microsoft.com/office/powerpoint/2010/main" val="3428040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284620"/>
          </a:xfrm>
        </p:spPr>
        <p:txBody>
          <a:bodyPr/>
          <a:lstStyle/>
          <a:p>
            <a:pPr algn="ctr"/>
            <a:r>
              <a:rPr lang="ru-RU" dirty="0" smtClean="0"/>
              <a:t>УСТОЙЧИВОЕ </a:t>
            </a:r>
            <a:r>
              <a:rPr lang="ru-RU" dirty="0"/>
              <a:t>РАЗВИТИЕ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6019" t="41186" r="13042" b="30320"/>
          <a:stretch/>
        </p:blipFill>
        <p:spPr>
          <a:xfrm>
            <a:off x="991673" y="2150772"/>
            <a:ext cx="10509161" cy="3232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848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Инновационная составляющая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Проведение онлайн </a:t>
            </a:r>
            <a:r>
              <a:rPr lang="ru-RU" dirty="0"/>
              <a:t>курсов с помощью современных информационных </a:t>
            </a:r>
            <a:r>
              <a:rPr lang="ru-RU" dirty="0" smtClean="0"/>
              <a:t>технологий.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9201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Срок окупаемости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 </a:t>
            </a:r>
            <a:r>
              <a:rPr lang="ru-RU" dirty="0"/>
              <a:t>окупаемости. –0,5года</a:t>
            </a:r>
          </a:p>
        </p:txBody>
      </p:sp>
    </p:spTree>
    <p:extLst>
      <p:ext uri="{BB962C8B-B14F-4D97-AF65-F5344CB8AC3E}">
        <p14:creationId xmlns:p14="http://schemas.microsoft.com/office/powerpoint/2010/main" val="270785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" t="12433" r="-570" b="58658"/>
          <a:stretch/>
        </p:blipFill>
        <p:spPr>
          <a:xfrm>
            <a:off x="953037" y="412124"/>
            <a:ext cx="10689464" cy="5537915"/>
          </a:xfrm>
        </p:spPr>
      </p:pic>
    </p:spTree>
    <p:extLst>
      <p:ext uri="{BB962C8B-B14F-4D97-AF65-F5344CB8AC3E}">
        <p14:creationId xmlns:p14="http://schemas.microsoft.com/office/powerpoint/2010/main" val="2340025269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67</TotalTime>
  <Words>38</Words>
  <Application>Microsoft Office PowerPoint</Application>
  <PresentationFormat>Широкоэкранный</PresentationFormat>
  <Paragraphs>10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Calibri</vt:lpstr>
      <vt:lpstr>Calibri Light</vt:lpstr>
      <vt:lpstr>Ретро</vt:lpstr>
      <vt:lpstr>Онлайн курсы «Перезагрузка»</vt:lpstr>
      <vt:lpstr>Цель устойчивого развития</vt:lpstr>
      <vt:lpstr>УСТОЙЧИВОЕ РАЗВИТИЕ</vt:lpstr>
      <vt:lpstr>Инновационная составляющая</vt:lpstr>
      <vt:lpstr>Срок окупаемости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Онлайн курсы «Перезагрузка»</dc:title>
  <dc:creator>admin</dc:creator>
  <cp:lastModifiedBy>admin</cp:lastModifiedBy>
  <cp:revision>5</cp:revision>
  <dcterms:created xsi:type="dcterms:W3CDTF">2021-03-16T20:04:49Z</dcterms:created>
  <dcterms:modified xsi:type="dcterms:W3CDTF">2021-03-16T21:12:03Z</dcterms:modified>
</cp:coreProperties>
</file>